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roxima Nova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ximaNova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italic.fntdata"/><Relationship Id="rId14" Type="http://schemas.openxmlformats.org/officeDocument/2006/relationships/font" Target="fonts/ProximaNova-bold.fntdata"/><Relationship Id="rId16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c2e8a760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c2e8a760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6c2e8a7607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6c2e8a7607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c2e8a7607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c2e8a760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c2e8a7607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c2e8a7607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c2e8a7607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c2e8a7607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c2e8a7607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c2e8a7607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Relationship Id="rId4" Type="http://schemas.openxmlformats.org/officeDocument/2006/relationships/hyperlink" Target="https://thumbs.gfycat.com/ImpressionableSereneHoneyeater-size_restricted.gif" TargetMode="External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Smash Search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Super Smash Brothers Tournament Locator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Fable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F# to JavaScript compiler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Functional programming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Pattern Matching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Immutable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Type Safety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a full coverage of F#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7975" y="3293325"/>
            <a:ext cx="1587450" cy="158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Elmish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Fable Package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Implements Elm Architecture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Used for interactive program design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“Model view update”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Dispatch loop for promises/async operations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1475" y="3219300"/>
            <a:ext cx="1610900" cy="161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Dispatch Loop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2100" y="1350025"/>
            <a:ext cx="6019800" cy="325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Elmish applications can run w/out a UI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But that’s no fun ;)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React provides components for render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 basic HTML elements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Function components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DOM hooks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4026" y="3247325"/>
            <a:ext cx="2385801" cy="168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Smash.gg API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GraphQL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Clients control data they receive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Multiple data from one request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Tournaments by location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Variables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perPage: maximum items to load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</a:t>
            </a:r>
            <a:r>
              <a:rPr lang="en"/>
              <a:t>oordinates: Lat/Long of location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maxDistance: distance to search from coordinates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Name, venue address, date, events, entrants...</a:t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1450" y="3185725"/>
            <a:ext cx="1865950" cy="186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&amp; Demo</a:t>
            </a:r>
            <a:endParaRPr/>
          </a:p>
        </p:txBody>
      </p:sp>
      <p:pic>
        <p:nvPicPr>
          <p:cNvPr descr="Image result for westballs gifs"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75" y="1366838"/>
            <a:ext cx="4286250" cy="240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865800" y="4669850"/>
            <a:ext cx="82782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hlinkClick r:id="rId4"/>
              </a:rPr>
              <a:t>https://thumbs.gfycat.com/ImpressionableSereneHoneyeater-size_restricted.gif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07900" y="0"/>
            <a:ext cx="1036100" cy="10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